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367963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03679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215" y="770467"/>
            <a:ext cx="9169167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7647" y="4198409"/>
            <a:ext cx="7847576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03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25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35775" y="695325"/>
            <a:ext cx="2235592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6098" y="714377"/>
            <a:ext cx="6577177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30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518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562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14" y="767419"/>
            <a:ext cx="9167871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7646" y="4187275"/>
            <a:ext cx="7845956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5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5422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4581" y="1993392"/>
            <a:ext cx="4315665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4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422" y="2032000"/>
            <a:ext cx="4315665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5422" y="2736150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4301" y="2029968"/>
            <a:ext cx="4315665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4301" y="2734056"/>
            <a:ext cx="4315665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8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49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0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79977" y="0"/>
            <a:ext cx="38879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025421" y="542282"/>
            <a:ext cx="287711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7" y="762000"/>
            <a:ext cx="5183982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7818" y="2511813"/>
            <a:ext cx="289007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1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094" y="5418669"/>
            <a:ext cx="9167871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0367963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5422" y="5909735"/>
            <a:ext cx="784854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122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899" y="499533"/>
            <a:ext cx="9161067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5097" y="1993394"/>
            <a:ext cx="9144868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3198" y="6412447"/>
            <a:ext cx="349918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B3217DE2-C7A7-4CA6-9B72-BB748B5CF097}" type="datetimeFigureOut">
              <a:rPr lang="ru-RU" smtClean="0"/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198" y="6554697"/>
            <a:ext cx="427678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16759" y="5829749"/>
            <a:ext cx="2488311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78D5453C-5EC0-45CF-B1A3-38897123CA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60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29267" y="2100322"/>
            <a:ext cx="8635999" cy="2010636"/>
          </a:xfrm>
          <a:prstGeom prst="rect">
            <a:avLst/>
          </a:prstGeom>
        </p:spPr>
        <p:txBody>
          <a:bodyPr vert="horz" wrap="square" lIns="0" tIns="16087" rIns="0" bIns="0" rtlCol="0" anchor="ctr">
            <a:spAutoFit/>
          </a:bodyPr>
          <a:lstStyle/>
          <a:p>
            <a:pPr marL="16933" marR="6773" algn="ctr">
              <a:spcBef>
                <a:spcPts val="127"/>
              </a:spcBef>
            </a:pPr>
            <a:r>
              <a:rPr b="1" dirty="0">
                <a:solidFill>
                  <a:srgbClr val="C00000"/>
                </a:solidFill>
              </a:rPr>
              <a:t>Отслеживание</a:t>
            </a:r>
            <a:r>
              <a:rPr b="1" spc="-147" dirty="0">
                <a:solidFill>
                  <a:srgbClr val="C00000"/>
                </a:solidFill>
              </a:rPr>
              <a:t> </a:t>
            </a:r>
            <a:r>
              <a:rPr b="1" spc="-47" dirty="0" err="1">
                <a:solidFill>
                  <a:srgbClr val="C00000"/>
                </a:solidFill>
              </a:rPr>
              <a:t>прохождения</a:t>
            </a:r>
            <a:r>
              <a:rPr b="1" spc="-160" dirty="0">
                <a:solidFill>
                  <a:srgbClr val="C00000"/>
                </a:solidFill>
              </a:rPr>
              <a:t> </a:t>
            </a:r>
            <a:r>
              <a:rPr b="1" spc="-13" dirty="0" err="1">
                <a:solidFill>
                  <a:srgbClr val="C00000"/>
                </a:solidFill>
              </a:rPr>
              <a:t>педагогами</a:t>
            </a:r>
            <a:r>
              <a:rPr lang="ru-RU" b="1" spc="-13" dirty="0">
                <a:solidFill>
                  <a:srgbClr val="C00000"/>
                </a:solidFill>
              </a:rPr>
              <a:t> МБДОУ </a:t>
            </a:r>
            <a:r>
              <a:rPr b="1" spc="-27" dirty="0" err="1">
                <a:solidFill>
                  <a:srgbClr val="C00000"/>
                </a:solidFill>
              </a:rPr>
              <a:t>курсовой</a:t>
            </a:r>
            <a:r>
              <a:rPr b="1" spc="-147" dirty="0">
                <a:solidFill>
                  <a:srgbClr val="C00000"/>
                </a:solidFill>
              </a:rPr>
              <a:t> </a:t>
            </a:r>
            <a:r>
              <a:rPr b="1" spc="-13" dirty="0" err="1">
                <a:solidFill>
                  <a:srgbClr val="C00000"/>
                </a:solidFill>
              </a:rPr>
              <a:t>подготовки</a:t>
            </a:r>
            <a:r>
              <a:rPr lang="ru-RU" b="1" spc="-13" dirty="0">
                <a:solidFill>
                  <a:srgbClr val="C00000"/>
                </a:solidFill>
              </a:rPr>
              <a:t> </a:t>
            </a:r>
            <a:r>
              <a:rPr b="1" dirty="0" smtClean="0">
                <a:solidFill>
                  <a:srgbClr val="C00000"/>
                </a:solidFill>
              </a:rPr>
              <a:t>в</a:t>
            </a:r>
            <a:r>
              <a:rPr b="1" spc="-60" dirty="0">
                <a:solidFill>
                  <a:srgbClr val="C00000"/>
                </a:solidFill>
              </a:rPr>
              <a:t> </a:t>
            </a:r>
            <a:r>
              <a:rPr b="1" dirty="0">
                <a:solidFill>
                  <a:srgbClr val="C00000"/>
                </a:solidFill>
              </a:rPr>
              <a:t>2025</a:t>
            </a:r>
            <a:r>
              <a:rPr b="1" spc="-60" dirty="0">
                <a:solidFill>
                  <a:srgbClr val="C00000"/>
                </a:solidFill>
              </a:rPr>
              <a:t> </a:t>
            </a:r>
            <a:r>
              <a:rPr b="1" spc="-33" dirty="0">
                <a:solidFill>
                  <a:srgbClr val="C00000"/>
                </a:solidFill>
              </a:rPr>
              <a:t>г.</a:t>
            </a:r>
          </a:p>
        </p:txBody>
      </p:sp>
      <p:pic>
        <p:nvPicPr>
          <p:cNvPr id="9" name="Google Shape;9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04783" y="5461002"/>
            <a:ext cx="3048335" cy="1133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90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428" y="181069"/>
            <a:ext cx="10167041" cy="6120144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0150"/>
              <a:ext cx="9144000" cy="38290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564" y="267487"/>
              <a:ext cx="8208899" cy="4572508"/>
            </a:xfrm>
            <a:prstGeom prst="rect">
              <a:avLst/>
            </a:prstGeom>
          </p:spPr>
        </p:pic>
      </p:grpSp>
      <p:pic>
        <p:nvPicPr>
          <p:cNvPr id="6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19628" y="5598210"/>
            <a:ext cx="3048335" cy="1133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1539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427" y="0"/>
            <a:ext cx="10393379" cy="68580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00150"/>
              <a:ext cx="9144000" cy="38290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0506" y="249542"/>
              <a:ext cx="8174735" cy="4325874"/>
            </a:xfrm>
            <a:prstGeom prst="rect">
              <a:avLst/>
            </a:prstGeom>
          </p:spPr>
        </p:pic>
      </p:grpSp>
      <p:pic>
        <p:nvPicPr>
          <p:cNvPr id="6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6702" y="5459523"/>
            <a:ext cx="3048335" cy="1133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282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2"/>
          <a:srcRect l="5102" t="7256" r="4081" b="3855"/>
          <a:stretch/>
        </p:blipFill>
        <p:spPr>
          <a:xfrm>
            <a:off x="-1" y="177800"/>
            <a:ext cx="10302845" cy="662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965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77" t="20965" r="4291" b="10379"/>
          <a:stretch/>
        </p:blipFill>
        <p:spPr>
          <a:xfrm>
            <a:off x="0" y="905346"/>
            <a:ext cx="10348523" cy="444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806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7180" y="242035"/>
            <a:ext cx="3057992" cy="846386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/>
          <a:p>
            <a:pPr marL="16933">
              <a:spcBef>
                <a:spcPts val="120"/>
              </a:spcBef>
              <a:tabLst>
                <a:tab pos="625671" algn="l"/>
              </a:tabLst>
            </a:pPr>
            <a:r>
              <a:rPr sz="5467" spc="-67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5467" dirty="0">
                <a:solidFill>
                  <a:srgbClr val="627CC3"/>
                </a:solidFill>
                <a:latin typeface="Georgia"/>
                <a:cs typeface="Georgia"/>
              </a:rPr>
              <a:t>	</a:t>
            </a:r>
            <a:r>
              <a:rPr sz="6000" b="1" spc="-13" dirty="0">
                <a:solidFill>
                  <a:srgbClr val="C00000"/>
                </a:solidFill>
              </a:rPr>
              <a:t>Курсы</a:t>
            </a:r>
            <a:endParaRPr sz="6000" b="1" dirty="0">
              <a:latin typeface="Georgia"/>
              <a:cs typeface="Georgia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901771" y="1829131"/>
            <a:ext cx="8722063" cy="3950142"/>
          </a:xfrm>
          <a:prstGeom prst="rect">
            <a:avLst/>
          </a:prstGeom>
        </p:spPr>
        <p:txBody>
          <a:bodyPr vert="horz" wrap="square" lIns="0" tIns="16087" rIns="0" bIns="0" rtlCol="0">
            <a:spAutoFit/>
          </a:bodyPr>
          <a:lstStyle/>
          <a:p>
            <a:pPr marL="16933" marR="6773">
              <a:spcBef>
                <a:spcPts val="127"/>
              </a:spcBef>
            </a:pPr>
            <a:r>
              <a:rPr sz="3200" b="1" spc="-3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Откорректировать</a:t>
            </a:r>
            <a:r>
              <a:rPr sz="3200" b="1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</a:t>
            </a:r>
            <a:r>
              <a:rPr sz="32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sz="3200" b="1" spc="-12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r>
              <a:rPr sz="32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3200" b="1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курсовой</a:t>
            </a:r>
            <a:r>
              <a:rPr sz="32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подготовки;</a:t>
            </a:r>
          </a:p>
          <a:p>
            <a:pPr marL="16933" marR="1498563"/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</a:t>
            </a:r>
            <a:r>
              <a:rPr sz="3200" b="1" spc="-107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3200" b="1" spc="-1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4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прохождением</a:t>
            </a:r>
            <a:r>
              <a:rPr sz="3200" b="1" spc="-1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курсов</a:t>
            </a:r>
            <a:r>
              <a:rPr sz="3200" b="1" spc="-9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 квалификации,</a:t>
            </a:r>
            <a:r>
              <a:rPr sz="3200" b="1" spc="-5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3200" b="1" spc="-11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sz="3200" b="1" spc="-11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</a:t>
            </a:r>
            <a:r>
              <a:rPr sz="3200" b="1" spc="-9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внебюджетных </a:t>
            </a:r>
            <a:r>
              <a:rPr sz="32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(посткурсовой</a:t>
            </a:r>
            <a:r>
              <a:rPr sz="3200" b="1" spc="-18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мониторинг);</a:t>
            </a:r>
          </a:p>
          <a:p>
            <a:pPr marL="16933" marR="558786">
              <a:spcBef>
                <a:spcPts val="7"/>
              </a:spcBef>
            </a:pP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</a:t>
            </a:r>
            <a:r>
              <a:rPr sz="3200" b="1" spc="-133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сообщать</a:t>
            </a:r>
            <a:r>
              <a:rPr sz="3200" b="1" spc="-152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3200" b="1" spc="-152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отказе</a:t>
            </a:r>
            <a:r>
              <a:rPr sz="3200" b="1" spc="-160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sz="3200" b="1" spc="-160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3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уникального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</a:t>
            </a:r>
            <a:r>
              <a:rPr sz="3200" b="1" spc="-113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3200" b="1" spc="-113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sz="3200" b="1" spc="-87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r>
              <a:rPr sz="3200" b="1" spc="-100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i="1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(прислать</a:t>
            </a:r>
            <a:r>
              <a:rPr sz="3200" b="1" i="1" spc="-87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i="1" spc="-13" dirty="0">
                <a:solidFill>
                  <a:srgbClr val="853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документ).</a:t>
            </a:r>
          </a:p>
        </p:txBody>
      </p:sp>
    </p:spTree>
    <p:extLst>
      <p:ext uri="{BB962C8B-B14F-4D97-AF65-F5344CB8AC3E}">
        <p14:creationId xmlns:p14="http://schemas.microsoft.com/office/powerpoint/2010/main" val="426525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7180" y="278936"/>
            <a:ext cx="2261447" cy="772584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/>
          <a:p>
            <a:pPr marL="16933">
              <a:spcBef>
                <a:spcPts val="120"/>
              </a:spcBef>
              <a:tabLst>
                <a:tab pos="625671" algn="l"/>
              </a:tabLst>
            </a:pPr>
            <a:r>
              <a:rPr sz="5467" spc="-67" dirty="0">
                <a:solidFill>
                  <a:srgbClr val="627CC3"/>
                </a:solidFill>
                <a:latin typeface="Georgia"/>
                <a:cs typeface="Georgia"/>
              </a:rPr>
              <a:t>*</a:t>
            </a:r>
            <a:r>
              <a:rPr sz="5467" dirty="0">
                <a:solidFill>
                  <a:srgbClr val="627CC3"/>
                </a:solidFill>
                <a:latin typeface="Georgia"/>
                <a:cs typeface="Georgia"/>
              </a:rPr>
              <a:t>	</a:t>
            </a:r>
            <a:r>
              <a:rPr sz="4267" b="1" spc="-13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Курсы</a:t>
            </a:r>
            <a:endParaRPr sz="426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idx="1"/>
          </p:nvPr>
        </p:nvSpPr>
        <p:spPr>
          <a:xfrm>
            <a:off x="916783" y="2006603"/>
            <a:ext cx="8821996" cy="2298065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прохождения курсов повышения квалификации не забудьте предоставить делопроизводителю копию удостоверения о КП для занесения в личное дело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567720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5</TotalTime>
  <Words>67</Words>
  <Application>Microsoft Office PowerPoint</Application>
  <PresentationFormat>Произвольный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 Light</vt:lpstr>
      <vt:lpstr>Georgia</vt:lpstr>
      <vt:lpstr>Times New Roman</vt:lpstr>
      <vt:lpstr>Метрополия</vt:lpstr>
      <vt:lpstr>Отслеживание прохождения педагогами МБДОУ курсовой подготовки в 2025 г.</vt:lpstr>
      <vt:lpstr>Презентация PowerPoint</vt:lpstr>
      <vt:lpstr>Презентация PowerPoint</vt:lpstr>
      <vt:lpstr>Презентация PowerPoint</vt:lpstr>
      <vt:lpstr>Презентация PowerPoint</vt:lpstr>
      <vt:lpstr>* Курсы</vt:lpstr>
      <vt:lpstr>* Курсы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Отслеживание прохождения педагогами МБДОУ курсовой подготовки в 2025 г.</dc:title>
  <dc:creator>Заведующая</dc:creator>
  <cp:lastModifiedBy>Заведующая</cp:lastModifiedBy>
  <cp:revision>1</cp:revision>
  <cp:lastPrinted>2025-04-18T08:49:41Z</cp:lastPrinted>
  <dcterms:created xsi:type="dcterms:W3CDTF">2025-04-18T08:45:07Z</dcterms:created>
  <dcterms:modified xsi:type="dcterms:W3CDTF">2025-04-18T08:50:31Z</dcterms:modified>
</cp:coreProperties>
</file>